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6" r:id="rId11"/>
    <p:sldId id="267" r:id="rId12"/>
    <p:sldId id="261" r:id="rId13"/>
    <p:sldId id="268" r:id="rId14"/>
    <p:sldId id="269" r:id="rId15"/>
    <p:sldId id="270" r:id="rId16"/>
    <p:sldId id="273" r:id="rId17"/>
    <p:sldId id="271" r:id="rId18"/>
    <p:sldId id="274" r:id="rId19"/>
    <p:sldId id="272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494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55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72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713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945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510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561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404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279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088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51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853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31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20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10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98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09D9-7F8A-4740-987B-770047B4F548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BDA457-B485-44E4-8CFF-EE0D6884A2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460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A0E98E-DC30-4DAB-B467-6AA2B6070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4115765"/>
            <a:ext cx="7766936" cy="164630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400" b="1" dirty="0">
                <a:solidFill>
                  <a:schemeClr val="accent6">
                    <a:lumMod val="75000"/>
                  </a:schemeClr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หน่วยที่ 2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r>
              <a:rPr lang="th-TH" sz="44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หลักการทำงานของโปรแกรมสร้างภาพเคลื่อนไหว</a:t>
            </a:r>
            <a:r>
              <a:rPr lang="en-US" sz="44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115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6" y="5393767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2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ขั้นตอนการผลิต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Production)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    1) คุณภาพของภาพ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Quality)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คือการตั้งค่าความคมชัด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Anti-Alias)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หรือความเบลอของวัตถุเมื่อเคลื่อนที่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Motion Blur)</a:t>
            </a:r>
          </a:p>
          <a:p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    2)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การบีบอัดไฟล์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Optimization)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คือการกำหนดขนาดของไฟล์ให้เหมาะสมตามวัตถุประสงค์การใช้งาน เช่น การบีบอัดไฟล์ให้มีขนาดเล็กลงเพื่อเหมาะสมกับงานที่นำเสนอในเว็บไซต์</a:t>
            </a:r>
          </a:p>
          <a:p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322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ขั้นตอนการผลิต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Production)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    3) ความละเอียดของภาพ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Resolution)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คือการกำหนดความละเอียดของภาพและวิดีโอ โดยกำหนดความกว้างและความยาวที่แสดงผลบนหน้าจอ โดยมีหน่วยเป็น .</a:t>
            </a:r>
            <a:r>
              <a:rPr lang="en-US" sz="3600" dirty="0" err="1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ppi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(Pixel per Inch)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 .</a:t>
            </a:r>
            <a:r>
              <a:rPr lang="en-US" sz="3600" dirty="0" err="1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ppc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(Pixel per Centimeter)</a:t>
            </a:r>
          </a:p>
          <a:p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    4)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สกุลของไฟล์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Format)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คือการกำหนดสกุลของไฟล์ให้เหมาะสมกับวัตถุประสงค์การนำไปใช้งาน ซึ่งชนิดของไฟล์จะแสดงโดยสกุลของไฟล์ </a:t>
            </a:r>
          </a:p>
          <a:p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748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ขั้นตอนหลังการผลิต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Post Production)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    1) การปรับแต่งบรรยากาศในภาพ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Envelopment Animation)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    2) การใส่เทคนิคพิเศษ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Visual Effect Animation)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    3) การรวมภาพทั้งหมด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Composite)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    4) นำเสนอผลงาน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Presentation)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314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หลักในการสร้างภาพเคลื่อนไหว</a:t>
            </a:r>
            <a:endParaRPr lang="en-US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1. การสร้างภาพเคลื่อนไหวแบบ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Straight Ahead 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คือการวาดภาพเคลื่อนไหวทีละเฟรม ทีละภาพ ตั้งแต่การเคลื่อนไหวครั้งแรกไปจนจบเรื่อง ซึ่งมีวิธีคล้ายคลึงกับ</a:t>
            </a:r>
            <a:r>
              <a:rPr lang="th-TH" sz="3600" dirty="0" err="1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การทำ</a:t>
            </a:r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สมุดกรีด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Flip Book)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CD75EA1-4B0F-43EA-B937-037BC78015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4100975"/>
            <a:ext cx="4981575" cy="17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3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หลักในการสร้างภาพเคลื่อนไหว</a:t>
            </a:r>
            <a:endParaRPr lang="en-US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2. การสร้างภาพเคลื่อนไหวแบบ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Pose to Pose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6F41258-56B2-4354-8BE7-D3DDC4A5B1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89" y="2899410"/>
            <a:ext cx="53530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19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โปรแกรมสร้างภาพเคลื่อนไหว 2 มิติ</a:t>
            </a:r>
            <a:endParaRPr lang="en-US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1. โปรแกรม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Adobe Animate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4E980CB6-B61C-45C7-81B8-29D3105AE5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27" y="3147740"/>
            <a:ext cx="34671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โปรแกรมสร้างภาพเคลื่อนไหว 2 มิติ</a:t>
            </a:r>
            <a:endParaRPr lang="en-US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1. โปรแกรม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Adobe Animate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95C82AF1-3E0F-4A56-A5C2-0867A13F22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2980190"/>
            <a:ext cx="5267325" cy="28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38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โปรแกรมสร้างภาพเคลื่อนไหว 2 มิติ</a:t>
            </a:r>
            <a:endParaRPr lang="en-US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2. โปรแกรม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Adobe Photoshop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F692AC4A-68FC-47EB-A88C-0AF5FA54A1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3202124"/>
            <a:ext cx="4848225" cy="27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1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โปรแกรมสร้างภาพเคลื่อนไหว 2 มิติ</a:t>
            </a:r>
            <a:endParaRPr lang="en-US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2. โปรแกรม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Adobe Photoshop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195F546F-CB93-4EAC-BD6D-EC1139B33F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32" y="2902767"/>
            <a:ext cx="5925556" cy="34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38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โปรแกรมสร้างภาพเคลื่อนไหว 2 มิติ</a:t>
            </a:r>
            <a:endParaRPr lang="en-US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3. โปรแกรม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Microsoft PowerPoint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0EDCC153-601E-4D51-B4DD-008465650F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14" y="3186493"/>
            <a:ext cx="5210175" cy="29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1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ความนำ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การสร้างภาพเคลื่อนไหวจะมี 2 รูปแบบคือ แบบ 2 มิติ และแบบ 3 มิติ ในที่นี้จะเรียนรู้เฉพาะการสร้างภาพเคลื่อนไหวแบบ 2 มิติ ซึ่งไม่จำเป็นที่จะต้องมีทักษะในการทำงานมากนัก เหมาะสำหรับการเริ่มต้นสร้างภาพเคลื่อนไหวพื้นฐาน เพียงแต่เรียนรู้กระบวนการและวิธีการสร้างภาพเคลื่อนไหว ก็เพียงพอที่จะสามารถสร้างภาพเคลื่อนไหวออกมาให้สวยงามและเป็นที่น่าสนใจได้</a:t>
            </a:r>
          </a:p>
        </p:txBody>
      </p:sp>
    </p:spTree>
    <p:extLst>
      <p:ext uri="{BB962C8B-B14F-4D97-AF65-F5344CB8AC3E}">
        <p14:creationId xmlns:p14="http://schemas.microsoft.com/office/powerpoint/2010/main" val="3857427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โปรแกรมสร้างภาพเคลื่อนไหว 2 มิติ</a:t>
            </a:r>
            <a:endParaRPr lang="en-US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3. โปรแกรม 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Microsoft PowerPoint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C2D8321-15A9-4C41-9D50-9094F17344B7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 bwMode="auto">
          <a:xfrm>
            <a:off x="2917998" y="2891609"/>
            <a:ext cx="4572000" cy="2981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369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88" y="2969623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จบหน่วยที่ </a:t>
            </a:r>
            <a:r>
              <a:rPr lang="en-US" sz="440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endParaRPr lang="en-US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69" y="4329111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กระบวนการในการสร้างภาพเคลื่อนไหว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ขั้นตอนเตรียมงานก่อนการผลิต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Pre-Production)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ขั้นตอนการผลิต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Production)</a:t>
            </a:r>
          </a:p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ขั้นตอนหลังการผลิต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Post Production)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873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ขั้นตอนเตรียมงานก่อนการผลิต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Pre-Production)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1.1 ขั้นตอนการวางแผนเนื้อเรื่อง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Story Planning)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5EB735F-F5F2-46EB-B6D3-0CE4355E4C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98" y="2929255"/>
            <a:ext cx="3524250" cy="35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8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ขั้นตอนเตรียมงานก่อนการผลิต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Pre-Production)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1.2 ขั้นตอนการออกแบบตัวละคร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Character Design)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A614266-9764-49DF-9B83-F7A16F1C05B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5"/>
          <a:stretch/>
        </p:blipFill>
        <p:spPr bwMode="auto">
          <a:xfrm>
            <a:off x="3025684" y="3082381"/>
            <a:ext cx="4991100" cy="2391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792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ขั้นตอนเตรียมงานก่อนการผลิต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Pre-Production)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1.3 ขั้นตอนการออกแบบบทภาพ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Storyboard Design)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6F0410E-FEF9-4B94-AE05-0D93DC4C2E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6" y="1831099"/>
            <a:ext cx="3807580" cy="4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5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ขั้นตอนเตรียมงานก่อนการผลิต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Pre-Production)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1.4 ขั้นตอนการบันทึกเสียง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Voice Recording)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10745-FE77-4290-91E4-6DB1C2C48E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03" y="2832191"/>
            <a:ext cx="4458652" cy="32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ขั้นตอนเตรียมงานก่อนการผลิต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Pre-Production)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1.5 ขั้นตอนการทดสอบเสียงและบทภาพ (</a:t>
            </a:r>
            <a:r>
              <a:rPr lang="en-US" sz="36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Story Reel)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576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4E7479-CF36-4C3E-95CC-A553D502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ขั้นตอนการผลิต (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Production)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01D443A-7630-4814-A884-A7C9DC7F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2E54801-6889-4C7A-AB2F-A4366190BE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9" y="2380297"/>
            <a:ext cx="5632269" cy="33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14180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226</Words>
  <Application>Microsoft Office PowerPoint</Application>
  <PresentationFormat>Widescreen</PresentationFormat>
  <Paragraphs>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AngsanaUPC</vt:lpstr>
      <vt:lpstr>Arial</vt:lpstr>
      <vt:lpstr>Calibri</vt:lpstr>
      <vt:lpstr>Cordia New</vt:lpstr>
      <vt:lpstr>IrisUPC</vt:lpstr>
      <vt:lpstr>Trebuchet MS</vt:lpstr>
      <vt:lpstr>Wingdings 3</vt:lpstr>
      <vt:lpstr>เหลี่ยมเพชร</vt:lpstr>
      <vt:lpstr>หน่วยที่ 2 หลักการทำงานของโปรแกรมสร้างภาพเคลื่อนไหว </vt:lpstr>
      <vt:lpstr>ความนำ </vt:lpstr>
      <vt:lpstr>กระบวนการในการสร้างภาพเคลื่อนไหว</vt:lpstr>
      <vt:lpstr>1. ขั้นตอนเตรียมงานก่อนการผลิต (Pre-Production)</vt:lpstr>
      <vt:lpstr>1. ขั้นตอนเตรียมงานก่อนการผลิต (Pre-Production)</vt:lpstr>
      <vt:lpstr>1. ขั้นตอนเตรียมงานก่อนการผลิต (Pre-Production)</vt:lpstr>
      <vt:lpstr>1. ขั้นตอนเตรียมงานก่อนการผลิต (Pre-Production)</vt:lpstr>
      <vt:lpstr>1. ขั้นตอนเตรียมงานก่อนการผลิต (Pre-Production)</vt:lpstr>
      <vt:lpstr>2. ขั้นตอนการผลิต (Production)</vt:lpstr>
      <vt:lpstr>2. ขั้นตอนการผลิต (Production)</vt:lpstr>
      <vt:lpstr>2. ขั้นตอนการผลิต (Production)</vt:lpstr>
      <vt:lpstr>3. ขั้นตอนหลังการผลิต (Post Production)</vt:lpstr>
      <vt:lpstr>หลักในการสร้างภาพเคลื่อนไหว</vt:lpstr>
      <vt:lpstr>หลักในการสร้างภาพเคลื่อนไหว</vt:lpstr>
      <vt:lpstr>โปรแกรมสร้างภาพเคลื่อนไหว 2 มิติ</vt:lpstr>
      <vt:lpstr>โปรแกรมสร้างภาพเคลื่อนไหว 2 มิติ</vt:lpstr>
      <vt:lpstr>โปรแกรมสร้างภาพเคลื่อนไหว 2 มิติ</vt:lpstr>
      <vt:lpstr>โปรแกรมสร้างภาพเคลื่อนไหว 2 มิติ</vt:lpstr>
      <vt:lpstr>โปรแกรมสร้างภาพเคลื่อนไหว 2 มิติ</vt:lpstr>
      <vt:lpstr>โปรแกรมสร้างภาพเคลื่อนไหว 2 มิติ</vt:lpstr>
      <vt:lpstr>จบหน่วยที่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2 หลักการทำงานของโปรแกรมสร้างภาพเคลื่อนไหว</dc:title>
  <dc:creator>admin</dc:creator>
  <cp:lastModifiedBy>Mac</cp:lastModifiedBy>
  <cp:revision>5</cp:revision>
  <dcterms:created xsi:type="dcterms:W3CDTF">2021-07-31T13:17:42Z</dcterms:created>
  <dcterms:modified xsi:type="dcterms:W3CDTF">2021-12-01T06:21:35Z</dcterms:modified>
</cp:coreProperties>
</file>